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  <p:sldId id="505" r:id="rId252"/>
    <p:sldId id="506" r:id="rId253"/>
    <p:sldId id="507" r:id="rId254"/>
    <p:sldId id="508" r:id="rId255"/>
    <p:sldId id="509" r:id="rId256"/>
    <p:sldId id="510" r:id="rId25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slide" Target="slides/slide230.xml"/>
  <Relationship Id="rId233" Type="http://schemas.openxmlformats.org/officeDocument/2006/relationships/slide" Target="slides/slide231.xml"/>
  <Relationship Id="rId234" Type="http://schemas.openxmlformats.org/officeDocument/2006/relationships/slide" Target="slides/slide232.xml"/>
  <Relationship Id="rId235" Type="http://schemas.openxmlformats.org/officeDocument/2006/relationships/slide" Target="slides/slide233.xml"/>
  <Relationship Id="rId236" Type="http://schemas.openxmlformats.org/officeDocument/2006/relationships/slide" Target="slides/slide234.xml"/>
  <Relationship Id="rId237" Type="http://schemas.openxmlformats.org/officeDocument/2006/relationships/slide" Target="slides/slide235.xml"/>
  <Relationship Id="rId238" Type="http://schemas.openxmlformats.org/officeDocument/2006/relationships/slide" Target="slides/slide236.xml"/>
  <Relationship Id="rId239" Type="http://schemas.openxmlformats.org/officeDocument/2006/relationships/slide" Target="slides/slide237.xml"/>
  <Relationship Id="rId240" Type="http://schemas.openxmlformats.org/officeDocument/2006/relationships/slide" Target="slides/slide238.xml"/>
  <Relationship Id="rId241" Type="http://schemas.openxmlformats.org/officeDocument/2006/relationships/slide" Target="slides/slide239.xml"/>
  <Relationship Id="rId242" Type="http://schemas.openxmlformats.org/officeDocument/2006/relationships/slide" Target="slides/slide240.xml"/>
  <Relationship Id="rId243" Type="http://schemas.openxmlformats.org/officeDocument/2006/relationships/slide" Target="slides/slide241.xml"/>
  <Relationship Id="rId244" Type="http://schemas.openxmlformats.org/officeDocument/2006/relationships/slide" Target="slides/slide242.xml"/>
  <Relationship Id="rId245" Type="http://schemas.openxmlformats.org/officeDocument/2006/relationships/slide" Target="slides/slide243.xml"/>
  <Relationship Id="rId246" Type="http://schemas.openxmlformats.org/officeDocument/2006/relationships/slide" Target="slides/slide244.xml"/>
  <Relationship Id="rId247" Type="http://schemas.openxmlformats.org/officeDocument/2006/relationships/slide" Target="slides/slide245.xml"/>
  <Relationship Id="rId248" Type="http://schemas.openxmlformats.org/officeDocument/2006/relationships/slide" Target="slides/slide246.xml"/>
  <Relationship Id="rId249" Type="http://schemas.openxmlformats.org/officeDocument/2006/relationships/slide" Target="slides/slide247.xml"/>
  <Relationship Id="rId250" Type="http://schemas.openxmlformats.org/officeDocument/2006/relationships/slide" Target="slides/slide248.xml"/>
  <Relationship Id="rId251" Type="http://schemas.openxmlformats.org/officeDocument/2006/relationships/slide" Target="slides/slide249.xml"/>
  <Relationship Id="rId252" Type="http://schemas.openxmlformats.org/officeDocument/2006/relationships/slide" Target="slides/slide250.xml"/>
  <Relationship Id="rId253" Type="http://schemas.openxmlformats.org/officeDocument/2006/relationships/slide" Target="slides/slide251.xml"/>
  <Relationship Id="rId254" Type="http://schemas.openxmlformats.org/officeDocument/2006/relationships/slide" Target="slides/slide252.xml"/>
  <Relationship Id="rId255" Type="http://schemas.openxmlformats.org/officeDocument/2006/relationships/slide" Target="slides/slide253.xml"/>
  <Relationship Id="rId256" Type="http://schemas.openxmlformats.org/officeDocument/2006/relationships/slide" Target="slides/slide254.xml"/>
  <Relationship Id="rId257" Type="http://schemas.openxmlformats.org/officeDocument/2006/relationships/slide" Target="slides/slide255.xml"/>
  <Relationship Id="rId258" Type="http://schemas.openxmlformats.org/officeDocument/2006/relationships/presProps" Target="presProps.xml"/>
  <Relationship Id="rId259" Type="http://schemas.openxmlformats.org/officeDocument/2006/relationships/viewProps" Target="viewProps.xml"/>
  <Relationship Id="rId26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13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/>

</file>

<file path=ppt/slides/_rels/slide228.xml.rels><?xml version="1.0" encoding="UTF-8" standalone="yes"?>
<Relationships xmlns="http://schemas.openxmlformats.org/package/2006/relationships"/>

</file>

<file path=ppt/slides/_rels/slide229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30.xml.rels><?xml version="1.0" encoding="UTF-8" standalone="yes"?>
<Relationships xmlns="http://schemas.openxmlformats.org/package/2006/relationships"/>

</file>

<file path=ppt/slides/_rels/slide231.xml.rels><?xml version="1.0" encoding="UTF-8" standalone="yes"?>
<Relationships xmlns="http://schemas.openxmlformats.org/package/2006/relationships"/>

</file>

<file path=ppt/slides/_rels/slide232.xml.rels><?xml version="1.0" encoding="UTF-8" standalone="yes"?>
<Relationships xmlns="http://schemas.openxmlformats.org/package/2006/relationships"/>

</file>

<file path=ppt/slides/_rels/slide233.xml.rels><?xml version="1.0" encoding="UTF-8" standalone="yes"?>
<Relationships xmlns="http://schemas.openxmlformats.org/package/2006/relationships"/>

</file>

<file path=ppt/slides/_rels/slide234.xml.rels><?xml version="1.0" encoding="UTF-8" standalone="yes"?>
<Relationships xmlns="http://schemas.openxmlformats.org/package/2006/relationships"/>

</file>

<file path=ppt/slides/_rels/slide235.xml.rels><?xml version="1.0" encoding="UTF-8" standalone="yes"?>
<Relationships xmlns="http://schemas.openxmlformats.org/package/2006/relationships"/>

</file>

<file path=ppt/slides/_rels/slide236.xml.rels><?xml version="1.0" encoding="UTF-8" standalone="yes"?>
<Relationships xmlns="http://schemas.openxmlformats.org/package/2006/relationships"/>

</file>

<file path=ppt/slides/_rels/slide237.xml.rels><?xml version="1.0" encoding="UTF-8" standalone="yes"?>
<Relationships xmlns="http://schemas.openxmlformats.org/package/2006/relationships"/>

</file>

<file path=ppt/slides/_rels/slide238.xml.rels><?xml version="1.0" encoding="UTF-8" standalone="yes"?>
<Relationships xmlns="http://schemas.openxmlformats.org/package/2006/relationships"/>

</file>

<file path=ppt/slides/_rels/slide239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40.xml.rels><?xml version="1.0" encoding="UTF-8" standalone="yes"?>
<Relationships xmlns="http://schemas.openxmlformats.org/package/2006/relationships"/>

</file>

<file path=ppt/slides/_rels/slide241.xml.rels><?xml version="1.0" encoding="UTF-8" standalone="yes"?>
<Relationships xmlns="http://schemas.openxmlformats.org/package/2006/relationships"/>

</file>

<file path=ppt/slides/_rels/slide242.xml.rels><?xml version="1.0" encoding="UTF-8" standalone="yes"?>
<Relationships xmlns="http://schemas.openxmlformats.org/package/2006/relationships"/>

</file>

<file path=ppt/slides/_rels/slide243.xml.rels><?xml version="1.0" encoding="UTF-8" standalone="yes"?>
<Relationships xmlns="http://schemas.openxmlformats.org/package/2006/relationships"/>

</file>

<file path=ppt/slides/_rels/slide244.xml.rels><?xml version="1.0" encoding="UTF-8" standalone="yes"?>
<Relationships xmlns="http://schemas.openxmlformats.org/package/2006/relationships"/>

</file>

<file path=ppt/slides/_rels/slide245.xml.rels><?xml version="1.0" encoding="UTF-8" standalone="yes"?>
<Relationships xmlns="http://schemas.openxmlformats.org/package/2006/relationships"/>

</file>

<file path=ppt/slides/_rels/slide246.xml.rels><?xml version="1.0" encoding="UTF-8" standalone="yes"?>
<Relationships xmlns="http://schemas.openxmlformats.org/package/2006/relationships"/>

</file>

<file path=ppt/slides/_rels/slide247.xml.rels><?xml version="1.0" encoding="UTF-8" standalone="yes"?>
<Relationships xmlns="http://schemas.openxmlformats.org/package/2006/relationships"/>

</file>

<file path=ppt/slides/_rels/slide248.xml.rels><?xml version="1.0" encoding="UTF-8" standalone="yes"?>
<Relationships xmlns="http://schemas.openxmlformats.org/package/2006/relationships"/>

</file>

<file path=ppt/slides/_rels/slide249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50.xml.rels><?xml version="1.0" encoding="UTF-8" standalone="yes"?>
<Relationships xmlns="http://schemas.openxmlformats.org/package/2006/relationships"/>

</file>

<file path=ppt/slides/_rels/slide251.xml.rels><?xml version="1.0" encoding="UTF-8" standalone="yes"?>
<Relationships xmlns="http://schemas.openxmlformats.org/package/2006/relationships"/>

</file>

<file path=ppt/slides/_rels/slide252.xml.rels><?xml version="1.0" encoding="UTF-8" standalone="yes"?>
<Relationships xmlns="http://schemas.openxmlformats.org/package/2006/relationships"/>

</file>

<file path=ppt/slides/_rels/slide253.xml.rels><?xml version="1.0" encoding="UTF-8" standalone="yes"?>
<Relationships xmlns="http://schemas.openxmlformats.org/package/2006/relationships"/>

</file>

<file path=ppt/slides/_rels/slide254.xml.rels><?xml version="1.0" encoding="UTF-8" standalone="yes"?>
<Relationships xmlns="http://schemas.openxmlformats.org/package/2006/relationships"/>

</file>

<file path=ppt/slides/_rels/slide255.xml.rels><?xml version="1.0" encoding="UTF-8" standalone="yes"?>
<Relationships xmlns="http://schemas.openxmlformats.org/package/2006/relationships">
  <Relationship Id="rId1" Type="http://schemas.openxmlformats.org/officeDocument/2006/relationships/image" Target="../media/49452_ca_object_representations_media_643_large2.jpg"/>
</Relationships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coopération française : 1895 (258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0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Trade Unionisme (327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(328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3280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élémentaire et raisonné d'économie politique : principes, législation (328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notions d'économie sociale (328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s, prix, profits (3281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dédié aux classes Ouvrières (328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in gratuit (328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, origine et évolution : thèse communiste (3281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ropriété et de ses formes primitives (328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gine et évolution de la propriété (3281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gine de la famille, de la propriété privée et de l'Etat (3281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sociale & politique : première année 1891 (328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publics : précédés de deux essais sur le collectivisme (3281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de chômage pour les ouvriers sans travail : rapport présenté au nom du collège par M. le Bourgmestre (328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ituation des Sociétés Mutualistes pendant les années 1891, 1892, 1893, 1894 et 1895 (328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troisième session 7-10 septembre 1890 (328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enfaisance et mutualité (328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style à l'usage des élèves des divisions supérieures des écoles primaires (3283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deconsommation : leur rôle politique et commercial (328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laitière en Belgique (328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lication du système Collectiviste (328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: examen critique du nouveau socialisme (328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e l'ère des grèves : lettre adressée à M. le Président du Comité central du travail industriel (328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u jour le jour (328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es et essence du socialisme (3286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devient Socialiste (328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intessence du socialisme (328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graire (3286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liberté (3286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rationnel ou précis de l'économie sociale d'Agathon De Potter d'après le collectivisme de Colins (328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'Etat et la réforme sociale (328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en Belgique (328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en Belgique (328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administratif de l'enseignement primaire ou texte et commentaire des lois et règlements concernant l'instruction primaire en Belgique (328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rovinciales et communales de la Belgique : traité théorique et pratique de la législation provinciale et communale ainsi que des lois électorales qui s'y rattachent. Tome 1 (328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rovinciales et communales de la Belgique : traité théorique et pratique de la législation provinciale et communale ainsi que des lois électorales qui s'y rattachent. Tome 2 (328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s lois ouvrière (328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u travail. Tome 1 (328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municipale contre le chômage involontaire (328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sur le contrat de salaire et les moyens de l'améliorer (328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t sociale (328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pplication du minimum de salaire : 1er juillet 1896 au 30 juin 1898 au nom de la députation permanente (3289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t la protection (3289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d la famille ouvrière : rapport (32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du dimanche (328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ures de travail et salaires : étude sur l'amélioration directe de la Condition des ouvriers industriels (328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ouvrières et le socialisme (329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'association professionnelle (329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articles sur le socialisme (337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4:03:1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ses principes fondamentaux et son impossibilité pratique (340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8:03:4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vie : et ses conséquences logiques (64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11:04:0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illes tentaculaires (645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4:04:4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64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2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touche et Cie : discours prononcés dans la discussion du budget de la justice par les députés socialistes Lambillotte et Edouard Anseele (64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1:04:4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BC du socialisme collectiviste (648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2:04:22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sar De Paepe en Ardennes : discours prononcé à Patignies (Namur) en 1863 (648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:04:50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is terrestre (649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2:04:4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sme (649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3:04:0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Beernaert-Pourbaix (649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4:04:4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formes professionnelles et les réformes ouvrières (650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12:04:0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ales en Belgique (65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5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agande de la Fédération ouvrière bruxelloise (651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4:04:3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t le socialisme : les grèves (66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10:05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de mineurs (66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11:05:5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 de la femme dans la lutte contre l'alcoolisme (66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2:05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à l'usage des Conseils de prud'hommes et des Conseils de l'industrie et du travail (66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3:05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des sociétés coopératives socialistes (671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9:05:2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contre le tissage à deux métiers dans l'industrie lainière de Verviers en 1895-1896 (817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0:07:0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et socialisme (902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10:08:4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de Karl Marx (90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0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typographe (97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2:09:0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ber Friedrich Engels (99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9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Owen : un socialiste pratique (1011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9:09:0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vie et des voyages de l'amiral Christophe Colomb (1035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4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endes et archives de la Bastille : la vie à la Bastille, le masque de fer, les gens de lettres à la Bastille, le 14 juillet, Latitude (1047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1:10:01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litarisme voilà l'ennemi (1050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9:10:3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e (1052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11:10:46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de Laveleye : sa vie son oeuvre (1114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11:11:11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té, vérité, justice, l'affaire Dreyfus : lettre à la France (1166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27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campagne : 1896 (1166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3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scrits du coup d'état en Belgique (1168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iedrich Engels (1168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institutions de Belgique (1169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4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associations professionnelles d'artisans et ouvriers en Belgique (1170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7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de prévoynce et de secours en faveur ds victimes des accidents du travail (loi du 21 juillet 1890) = Kas van voorziening en onderstand ten voordeele der slachtoffers van werk-ongevallen (wet van 21n juli 1890) : rapport sur l'exercice 1898-1899 = verslag over het dienstjaar 1898-1899 (121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1 at 10:12:2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au pouvoir : simple histoire à la portée de tout le monde (122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1:12:26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, illustré pour 1902 (2586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communal : guide pratique à l'usage des administrateurs communaux (128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46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délégués ouvriers à l'inspection des mines (1292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2:01:28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té nouvelle : revue internationale : sciences, lettres et arts (131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30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utiens de la société : l'union des jeunes (131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3:01:06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ouvrier socialiste tenu à Bruxelles du 16 au 23 août 1891 : rapport (1325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49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iciens et philosophes : Tolstoï-Schopenhauer-Nietzsche-Richard Wagner (14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3:02:43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ale (1473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01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ologie : d'après l'ethnographie (147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29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dans tous ses états (148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0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volontaire de 1792 : psychologie révolutionnaire et militaire (1489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2 at 2:02:1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rusalem (1491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1:02:46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lavaine et Sélyselte (1497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8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ncesse Maleine (149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43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ommune à l'anarchie (151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46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de l'anarchie (1535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55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ire aux reliques (154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9:03:24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IIe Congrès annuel tenu les 5 et 6 avril 1896 (1561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18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yano-sémitisme (164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4:04:49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'industrie (165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1:04:19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nscrit" aux assises : le procès de Louis De Brouckère et Jules Lekeu (167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2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le socialisme (Conférence donnée à la Mutualité socialiste de la Hstre le dimanche 15 janvier 1893) (167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41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phné (1746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08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 mouvement social (175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2:06:59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nagerie politique (1771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51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u conscrit socialiste (178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46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: 1896 : 12e année (1803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25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rationaliste (187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53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mons choisis (189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3:08:51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a question sociale : étude sur l'"Encyclique de la condition des ouvriers" (189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58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psychologiques de l'évolution des peuples (1900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0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déterminisme : réflexions sociales (1905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22]]>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ité de la doctrine évolutive (1905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e Comte et le positivisme (190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01]]>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le Peuple juge ! (1963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]]>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de morale sociale : lectures et conférences (1972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43]]>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ulisses de l'anarchie (202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:11:34]]>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chrétienne et révolution sociale (202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9:11:06]]>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re la Wallonie (20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8]]>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Belgique (209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01]]>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ntemporain (209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4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s coopérateurs belges pour 1896 (314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3:12:35]]>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e la section de l'Etat indépendant du Congo à l'exposition de Bruxelles-Tervueren en 1897 (2102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31]]>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je veux mourir (211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03]]>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iomphe du socialisme : journal d'un ouvrier révolutionnaire (214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2:01:01]]>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imites de la philosophie (221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1:01:30]]>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collectiviste au Courrier de Bruxelles (226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36]]>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-huit heures de pistole : conte moral (2320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10:03:21]]>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eu : causerie (2831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3:11:05]]>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er : causerie (283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4:11:53]]>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ère : causerie (2831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4:11:15]]>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socialisme (314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41]]>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u peuple : 1895 (359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1:12:22]]>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puis : décapité à Verviers (4099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10:01:40]]>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lendrier du Peuple 1898 (ARC-C AFF DIV 0269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intégral (315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socialisme ? (315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2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mmunal (315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0:12:3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ographie politique du XIXe siècle (323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4:01:4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et de la libre pensée : revue annuelle du socialisme international pour 1891 (259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43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: fédéralisme, socialisme et antithéologisme : lettres sur le patriotisme : Dieu et l'Etat (326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uleur universelle : philosophie libertaire (326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future (32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mourante et l'anarchie (326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: sa philosophie, son idéal (326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stes : moeurs du jour (3266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volution, la Révolution et l'idéal anarchique (3266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phère (326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 l'anarchiste-socialiste (32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u jour : politiques, sociales, religieuses, philosophiques (326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(illustré) pour 1898 : revue annuelle du socialisme international (259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visme et révolution (3266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collectivisme et le gouvernement local en Belgique (326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agraire et ouvrière en action (3266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: Aperçu sur le socialisme scientifique (32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mille ouvrière : véritables moyens d'améliorer sa condition (3267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istique des accidents : exposé des lésions corporelles et des morts violents de membres de caisse suisses de secours mutuels pendant les exercices 1886, 1887 et 1888 (326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laise de la démocratie (3267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dans la démocratie. Tome 1 (326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dans la démocratie. Tome 2 (326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patrons et ouvriers : études économiques et théologiques (326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e la question sociale et du centenaire de la République pour 1892 : revue annuelle du socialisme international (259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3:05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our libre (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ales : Esquisse d'une sociologie (326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asitisme organique et parasitisme social (326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ividu et la société (326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adoxes sociologiques (326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 sociologique (3268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ologiques (326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ires : essai de sociologie chrétienne (326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égime des aliénés en Belgique : commentaire pratique de la loi du 28 décembre 1873 - 25 janvier 1874 (326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'humanité (326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ware vijand van werman en keinen burger (259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:05:32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897. Tome 84 (326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: Examen de la situation économique de la Belgique (3271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istance par le travail en Allemagne : auberges, stations, colonies (327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n Angleterre (327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Angleterre (327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auts salaires aux Etats-Unis (327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ntration des forces ouvrières dans l'Amérique du Nord (327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dustries monopolisées ( trusts ) aux Etats-Unis (327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ouvrier suisse à Lucerne, le 3 avril 1899 (3274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et cinquième rapport annuel du comité directeur de la Fédération ouvrière suisse et du Secrétariat ouvrier suisse pour les années 1890 et 1891; Procès-verbaux des séances du Comité central; Le congrès ouvrier d' Olten à Pâques 1890 (327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rapport annuel du Comité directeur de la Fédération ouvrière suisse et du Secrétariat ouvrier suisse pour l'année 1889 (32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 ème rapport annuel du Comité directeur de la Fédération ouvrière suisse et du Secrétariat ouvrier suisse pour l'année 1892; Procès-verbaux des séances du Comité central; Le congrès ouvrier de Bienne à Pâques 1893; Rapport au département fédéral de l'Industrie sur la motion Comtesse et les requêtes des manifestations du 1er mai (327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I ème rapport annuel du comité directeur de la Fédération ouvrière suisse et du Secrétariat ouvrier suisse pour l'année 1893; Procès-verbaux de la séance du Comité central; rapport d'enquête sur la position de la population ouvrière à l'égard de la législation fédérale concernant l'assurance-maladie et l'assurance accidents (327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II ème rapport annuel du comité-directeur de la Fédération ouvrière suisse pour l'année 1894; Procès-verbal de la séance du comité central; Les mouvements en faveur des salaires et les grèves en Suisse depuis l'année 1860 (327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X ème rapport annuel du Comité directeur de la Fédération ouvrière suisse et du Secrétariat ouvrier suisse pour l'année 1895; Le congrès ouvrier de Winterthour du 6 avril 1896; Conflits et grèves en 1895 (32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I ème rapport annuel du Comité directeur de la Fédération ouvrière suisse et du Secrétariat ouvrier suisse pour l'année 1897; Procès-verbal de la séance du comité central (327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ouvrier suisse extraordinaire : dimanche 5 novembre 1893 à Zurich; Initiative populaire pour le traitement gratuit des malades (327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'Union Suisse des Arts et Métiers : Révisés partiellement en 1894 (327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paration complète et pratique des leçons d'agriculture portées au programme officiel du 15 février 1890 pour les trois degrés de l'école primaire et pour les écoles d'adultes (327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cour des comptes et la comptabilité publique en Belgique (327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(327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florentine du 13ème au 16ème siécle (3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ce avant Alexandre : étude sur la société grecque du 6ème au 9ème siècle (3276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de l'intolérance de l'inquisition et de la liberté en Belgique ou récit des souffrances endurées par nos pères pour la liberté (3276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lorieux souvenirs : révolution française (327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s causes de la grandeur des Romains et de leur décadence (327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révolutions d'Angleterre (1603-1689) et la nation anglaise au 17ème siècle (327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brégée de l'Antiquité : l'Orient, la Grèce, Rome : cours d'histoire à l'usage de l'enseignement moyen (327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belge 1890-1893 (327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grès Ouvrier en France de 1876 à 1897 (327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corporations de métiers depuis leurs origines jusqu'à leur suppression en 1791; étude sur l'évolution de l'idée corporative au 19ème siècle et sur les syndicats professionnels (327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ssé des classes ouvrières (32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cis historique, théorique et pratique de socialisme (3279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ernelle utopie : étude du socialisme à travers les âges (327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nternational : coup d'oeil sur le mouvement socialiste de 1885 à 1890 (3279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(327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systèmes économiques et socialistes (327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nistère de la lacheté extérieure (3279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t de la coopération dans le centre (327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 congrès de Londres : étude historique (327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255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2024-06-26T01:24:33Z</dcterms:created>
  <dcterms:modified xsi:type="dcterms:W3CDTF">2024-06-26T01:24:33Z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