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92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IX : La République de 1848 (1848-1852) (17025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0:05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2024-06-26T03:37:03Z</dcterms:created>
  <dcterms:modified xsi:type="dcterms:W3CDTF">2024-06-26T03:37:03Z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