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presProps" Target="presProps.xml"/>
  <Relationship Id="rId206" Type="http://schemas.openxmlformats.org/officeDocument/2006/relationships/viewProps" Target="viewProps.xml"/>
  <Relationship Id="rId20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592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01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02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Robert Halleux (26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9 2009 at 1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pinions de M. Jérome Coignard : recueillies par Jacques Tournebroche (1038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11:10:56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(1073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1 at 11:10:1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économie politique (1083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12:10:50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gique destin de Nicolas II et de sa famille : treize années à la cour de Russie : septembre 1885 - mai 1918 (1094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1 at 2:10:16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communiste au travail (11663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21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Wallonie en fleurs : les arts et la littérature (11666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1:11:0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à la campagne : conclusion du congrès agraire du P.O.B. noël 1923 (11689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02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êche maritime, la flotte rouge (1227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4:12:47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l'Eglantine (127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5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tis politiques en Allemagne (1302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3:01:13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rbe d'historiette (1303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4:01:48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"Equitables pionniers" de Rochdale (1306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9:01:34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scolaire (1314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10:01:06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quidation du Traité de Versailles (1341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2 at 2:02:14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apports de la morale et de la religion dans l'antique Orient (1437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3:02:2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apports de la morale et de la religion dans l'antique Orient (1439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11:02:49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ur du moujik (1442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0:02:16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esclavage moderne (145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0:02:53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mpérialisme dernière étape du capitalisme : essai de vulgarisation (1474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1:02:41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ntiers dans la montagne (1497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1:02:29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syndical international (1523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4:03:52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officiel du XXIVe Congrès annuel tenu les 31 mars, 1er et 2 avril 1923 (1561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37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ission socialiste belge dans la Ruhr : rapports et conclusions des délégués (156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0:03:30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IVe Congrès annuel tenu les 31 mars, 1er et 2 avril 1923 (15652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2:03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question scolaire (156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9:0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extraordinaire tenu les 16 et 17 juin 1923 à la Maison du Peuple de Bruxelles : compte rendu officiel (1567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2:03:59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Comité fédéral pour l'année 1922 (1568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3:03:1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ersonnages des Rougon-Macquart : pour servir à la lecture et à l'étude de l'oeuvre de Emile Zola (1612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4:04:19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scisme (1639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2:04:12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archisme et socialisme (1657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9:04:50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aces de pigeons par l'image (1680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0:05:57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érité sur l'occupation de la Ruhr (1701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8:05:35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centration financière et la concentration en entreprises d'électricité en Belgique (1734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0:05:05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s (176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10:06:42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guerre : 1914-1918 (177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:2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05 (1791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11:06:16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politique économique des Soviets et la révolution mondiale (179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12:06:10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ivine du sphinx au Christ (1894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12 at 4:08:55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éthodes modernes du syndicalisme (19085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39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f exposé de son développement de 1893 à 1923 sur la base de délibérations et décisions des congrès (19114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3:09:5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pour 1923 (1923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9:09:03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ut-il changer notre programme ? : avant-projet de révision (1924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47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5e exercice social 1922-1923 (1924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10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shonorons la Guerre ! (1951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11:09:22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1923 du Peuple et de La Wallonie socialiste (19540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2:09:5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lemagne (1918-1921) (1961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 2012 at 12:10:19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ivine comédie (1968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9:10:55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bert Stiernet (1979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:10:08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vers : le port et les travailleurs du port (2005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2 at 9:10:07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et socialisme : essai de bibliographie (2010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10:10:18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esclavage moderne (2017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2 at 2:11:50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dre naturel : journal des peuples (2022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2 at 9:11:24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: l'économiste, le socialiste (2026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11:11:40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sexuelle et l'action pédagogique dans la lutte contre le péril vénérien (205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4:11:08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opératives de consommation en France (2080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1:12:2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isson de bonheur : essai sur l'optimisme viril ou volonté de joie (209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9:12:11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sc et blason ou l'impôt sur la Vanité: le paradoxe de la noblesse moderne (2111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:12:25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écurseurs (211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9:12:36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s et instructions sur la police des mines (2136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3 at 11:01:48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étrole : facteur économique mondial (2139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8 2013 at 11:01:59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milistère de Guise et la Verrerie ouvrière : trois leçons du cours sur la coopération au Collège de France (2168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3 at 11:01:38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séquilibre du monde (2187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9:01:33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alisations socialistes : notre action d'après-guerre (2195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3 at 9:01:46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tte mondiale pour le pétrole (2253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12:02:04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e BIT ? (2323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9:03:1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émoration du XXVe anniversaire de la Commission syndicale 1898 - 1923 : XXIIe Congrès syndical tenu les 27 et 28 juillet 1923, à la Maison du peuple de Bruxelles : compte rendu sténographique (2329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9:03:10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pour 1922 (2329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9:03:25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C du communisme (2829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12:11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écrivain (3326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45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et anecdotique de la Guerre de 1914 (3578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2:12:0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de mutualités et des Unions Mutualistes socialistes de la Province de Liège (359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12:12:48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22 - 1931 / Indicateur tenu par le Secrétaire Communal (375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11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thinea : d'Athènes à Florence (42036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6 at 12:03:15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veil des morts (4225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3 2016 at 10:03:42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tsarisme au communisme : la révolution russe et ses effets (45985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6 at 11:12:09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des mères : ouvrage adopté par le service d'hygiène de la ville de Bruxelles (45995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6 at 3:12:3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rouge : choix de lecture destinées à l'enseignement populaire (2830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3:08:4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ine et les mineurs (2834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1:08:08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"Cours nouveau" dans la Russie des Soviets (283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2:08:57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général de l'enseignement primaire et normal (2857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09 at 3:08:53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rniers aspects du socialisme (3152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12:12:1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réaliste (3153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2:12:4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 femmes illustres (317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:01:3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travers les étoiles (321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:01:59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blications éditées par le Bureau international du Travail (3234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4:01:2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extérieure de la Belgique : discours prononcé à la Chambre des Représentants par M. JASPAR , ministre des Affaires étrangères, le 20/11/1923 (3265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oi sur les loyers de 1923 : commentaire explicatif (326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urée du travail dans l'industrie : Italie (327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'activité du parti ouvrier social-démocrate de Hollande = Bericht der Sozial demokratische Arbeitpartei der Niederlande = Report of social-démocratie labour party of Holland (3274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urée du travail dans l'industrie : Pays-Bas (327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urée du travail dans l'industrie : Suisse (3274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ons de comptabilité (3275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a production : rapport général. Tome 1 (327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a production : rapprot général. Tome 2, Les faits : production générale et rendement par ouvrier (3275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aulois (3276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cupation de la Rhur : contre la guerre qui vient (3277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s'est déclenchée la guerre mondiale : avec les documents secrets de la chancellerie allemande annotés par Guillaume II (3277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utarque a menti (3277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 de la révolution française. Tome 4, La République (3277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 de la révolution française. Tome 5, La Révolution en Europe (327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 de la révolution française. Tome 6, La Gironde (3277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depuis un siècle : Lyon, Rochdale, Nîmes, Gand, Saint-Claude (3278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de la coopération en France : les idées et les faits, les hommes et les oeuvres. Tome 2, Formation et développement de l'Institution coopératives moderne (327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et les conquêtes de la mutualité (3278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français : cours en 36 heures, école ouvrière supérieure d'Uccle, session 1922-1923 (3283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anté de l'écolier (3283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êt de la Vecquée (328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ysique du globe (328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 aspects de la Réaction (328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stèmes socialistes (3287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communale coordonnée et commentée, 4ème édition mise au courant de la législation et de la jurisprudence (3287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des permanents sur l'activité syndicale pendant l'année 1922 présentés au XXVIIe congrès annuel tenu le 29 avril 1923 à la Maison de Peuple de Bruxelles (3729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 2010 at 3:06:3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naire et le dividende : deux leçons du cours sur la coopération au Collège de France : janvier 1923 (4129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2:11:3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ivers types d'associations coopératives de production : trois leçons du cours sur la coopération au Collège de France : janvier 1923 (4131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2:11:22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trepreneur et le profit : deux leçons du cours sur la coopération au Collège de France : janvier 1923 (4134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2:11:2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bstacles au développement des coopératives de production : trois leçons du cours sur la coopération au Collège de France, février 1923 (413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2:11:46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opératives de production et l'Etat : une leçon du cours sur la Coopération au collège de France : février 1923 (4135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3:11:42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des coopératives de production : leçon du cours sur la coopération au Collège de France : avril 1923 (4135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3:11:41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de Production à l'Etranger, Angleterre-Italie: deux leçons du Cours sur la coopération, avril 1923 (413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3:11:56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du logement : première leçon du cours sur la coopération au Collège de France : décembre 1923 (4135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3:11:09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coopératiste et l'économie politique libérale : trois leçons du cours sur la coopération au Collège de France : décembre-janvier 1923-1924 (413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4:11:1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et le profit : deux leçons du cours sur la coopération au Collège de France : février 1923 (4159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0 at 4:12:33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ationalisation des mines (626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7 2011 at 12:04:08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'éducation physique les 26 et 27 mai 1923 : compte rendu sténographique (7289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1 at 1:05:28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ministrations centrales : IIe congrès international des sciences administratives : rapports présentés à la troisième section (735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6 2011 at 12:05:01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économique et la situation de la classe ouvrière en Russie soviétique (801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1 at 1:06:16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omanciers du travail (841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0 2011 at 12:07:34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des chemins de fer (904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2 2011 at 11:08:1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de PTT (9048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2 2011 at 11:08:05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omaine de Tribomont Wegnez-Verviers : sa destination (939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11:08:36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 ouvrière internationale et rapport de la conférence de l'Education ouvrière tenue à Bruxelles les 16 et 17 août 1922 (985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11:09:18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'un conscrit de 1813 (995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1 at 10:09:29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ition du Foyer de l'ouvrier (1006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10:09:31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ame Bovary : moeurs de Province (1027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11:10: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2024-05-16T07:03:04Z</dcterms:created>
  <dcterms:modified xsi:type="dcterms:W3CDTF">2024-05-16T07:03:04Z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