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5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29008_ca_object_representations_media_138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36638_ca_object_representations_media_144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5243_ca_object_representations_media_1439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vous invite à la Willy's Night : avec Déborah Géradon (MJS) (ARC-C AFF DIV 030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face aux défis de la société (ARC-C AFF DIV 036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den Party (ARC-C AFF DIV 035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2024-05-18T19:13:16Z</dcterms:created>
  <dcterms:modified xsi:type="dcterms:W3CDTF">2024-05-18T19:13:16Z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