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presProps" Target="presProps.xml"/>
  <Relationship Id="rId102" Type="http://schemas.openxmlformats.org/officeDocument/2006/relationships/viewProps" Target="viewProps.xml"/>
  <Relationship Id="rId10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2960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ogement de l'ouvrier et du pauvre en Belgique (3154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3:12:40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en Afrique ou trois ans dans l'Afrique centrale. Tome 2 (3270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euple allemand : ses forces et ses ressources (3270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supérieur ou manuel de géographie à l'usage de l'enseignement primaire et de l'enseignement moyen. 2ème partie (3270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ditations d'un républicain sur les fiançailles de Monsieur Rodolphe et de Mademoiselle Stéphanie (3271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du Comité directeur de la Fédération ouvrière suisse et du secrétariat ouvrier suisse pour l'année 1887; Procès-verbal de la séance du Comité Central de la Fédération ouvrière suisse du 5 février 1888 (3274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uxième rapport annuel du Comité directeur de la Fédération ouvrière suisse et du Secrétariat ouvrier suisse pour l'année 1888; Procès-verbal de la séance du Comité central de la Fédération ouvrière suisse du 10 février 1889 (3274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 des actes compulsés sur l'ordre du comité central de la société fédérale du Grütli (3274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sur la Révocation de l'Edit de Nantes (3275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contemporaine (3276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 le droit ou par la force : examen politique et critique de la Constitution Belge (3276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go au point de vue économique (326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itateur (327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tiquité romaine : moeurs et coutumes, organisation de la société (3278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istoire du christianisme et de la papauté (327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antiquité : manuel à l'usage de l'enseignement moyen et de l'enseignement normal (3278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quatre ouvriers anglais : Henry Maudslay, Georges Stephenson, William Fairbairn, James Nasmyth (3278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coopération à Rochdale : self-help par le peuple (327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au capital ou testament du 19ème siècle (3279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française : conférences prononcées à Bruxelles et à Gand (3279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éments d'économie politique (3280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'économie sociale (3280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oles d'un révolté (3266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'économie sociale. Première partie : Historique de l'économie politique, depuis les Athéniens jusqu'à nos jours. Deuxième partie : Exposé critique des lois économiques et des phénomènes sociaux (3280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sociales (328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es Oeuvres Sociales à Liège : 26-29 septembre 1886 (3282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es Oeuvres Sociales à Liège : 2ème  session, 4-7 septembre 1887 (3282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t de la lecture (3283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international de l'enseignement, Bruxelles 1880 : rapports préliminaires (3283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international de l'enseignement, bruxelles 1880 : discussions (3283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ithmétique élémentaire (3284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arwinisme (3284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imitifs : études d'ethnologie comparée (328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evanche du libéralisme progressif (3267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ssociation, la vie domestique et l'école dans leur rapports avec la question sociale (3285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étés coopératives (3285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sieur Bastiat-Schulze de Delitzach ou capital et travail (3285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ustice dans le socialisme et dans la propriété : avertissement aux prolétaires (3286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stions d'aujourd'hui et de demain (3286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t ses promesses. Tome 1 (3286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euil de droit électoral; T-V, Années 1883 à 1885 (3287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administratif de la Belgique (3287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des de l'industrie et des mines (3288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maritime : étude de droit international (3289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nouveau partiTome 1 : Le parti ouvrier et ses principesTome 2 : Le parti ouvrier et sa politique (326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ssociation, la vie domestique et l'école dans leurs rapports avec la question sociale (3289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eil aux ouvriers sur les moyens d'améliorer leur condition (3289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e salaire (3289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énalité dans le journalisme : moeurs financières modernes (644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2 2011 at 3:04:59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ève générale : rapport présenté par le Conseil général du Parti ouvrier (664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1 at 11:05:02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 et arrêtés royaux organiques du Conseil de l'industrie et du travail (665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1 at 2:05:23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rtraits politiques et révolutionnaires (7980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1 at 11:06:14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lles méthode d'enseignement de la grammaire française (798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1 at 11:06:56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artarin de Tarascon (808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30 2011 at 12:06:28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lles du pays belge :aux armes de Bavière : scènes di vieux Liège (838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9 2011 at 9:07:1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rillon de grelots progessistes (3267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hébéiennes (841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0 2011 at 10:07:51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ugitives : nouvelles miscellanées (961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1 at 10:09:46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position de Paris (1889) (1008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1 at 2:09:52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brique néerlandaise de levure et d'alcool à Delft (Hollande) : institutions crées en faveur du personnel (10123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0:09:05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lammbô (1027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1 at 11:10:11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rt de Léon Gambetta (1031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7 2011 at 9:10:47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uffrage universel (10325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7 2011 at 10:10:51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e rouge (116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3:11:01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oman expérimental (1166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9:11:11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mmes et choses du temps présent (11701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2:11:05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 Chartes & constitutions comparées. Révision de la constitution belge ".  Par le droit ou par la force. Tome 1 (3268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police de l'audience, mesure d'ordres : répression instantannée des délits et des infractions disciplinaires : commentaire de la législation en vigueur en Belgique et dans le Grand-Duché de Luxembourg : jurisprudence (1227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4:12:03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Pignus Nominis et du Pignus Pignoris en droit romain : du gage des meubles incorporels en droit français : thèse pour le doctorat (1256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2 at 11:01:13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aire législatif, jurisprudentiel et doctrinal de la loi communale du 30 mars 1836 et de la loi modificative coordonnées (1295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6 2012 at 9:01:19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contemporaine (1317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2 at 2:01:14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rigines du socialisme contemporain (1330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4:01:37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grès national de Belgique : 1830-1831. Tome 1 (13366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 2012 at 9:02:50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al d'une bourgeoise pendant la Révolution : 1791-1793 (1486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12:02:52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ensonges conventionnels de notre civilisation (15382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6 2012 at 2:03:12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i fille ni veuve (1612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6 2012 at 3:04:38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t de la conservation des substances alimentaires (1681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11:05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ois belges à la portée de tous : dictionnaire pratique de législation (326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et conférences (1701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9:05:06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été nouvelle : revue internationale : sociologie, arts, sciences, lettres : 1re année. Tome second (1751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7 2012 at 4:06:28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zarisme et la révolution (1764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4 2012 at 9:06:47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au (1776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12:06:37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moires et aventures d'un prolétaire à travers la révolution (1796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11:07:46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s croyances (18775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1 2012 at 10:08:29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99 glorieux centenaire, monde nouveau, nouveaux cieux, nouvelle terre (1899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10:08:15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vre ! (1899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12:08:05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erre : la matière, l'organisme, la pensée (19001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0:08:38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 du petit citoyen (19054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0:09:56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en Afrique ou trois ans dans l'Afrique centrale. Tome 1 (327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suffrage censitaire en Belgique depuis 1830 (2020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12:11:53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cès de Mons et ses conséquences (2034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2 at 11:11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quisition en Belgique (2051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2 at 3:11:18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adoxe de l'égalité (2116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4:12:04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tron : sa fonction, ses devoirs, ses responsabilités (2119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10:12:14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grèves ouvrières (2120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12:12:12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stions d'aujourd'hui et de demain: quatrième série: socialisme (2125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1 2012 at 2:12:17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international des accidents du travail : tome premier : rapport présentés sur la demande du comité d'organisation (2835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3 at 9:11:17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contemporaine (41220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6 at 10:01:5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2024-05-09T18:35:43Z</dcterms:created>
  <dcterms:modified xsi:type="dcterms:W3CDTF">2024-05-09T18:35:43Z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