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presProps" Target="presProps.xml"/>
  <Relationship Id="rId46" Type="http://schemas.openxmlformats.org/officeDocument/2006/relationships/viewProps" Target="viewProps.xml"/>
  <Relationship Id="rId4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6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e la libre pensée : revue annuelle du socialisme international pour 1891 (259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'Angleterre (1603-1689) et la nation anglaise au 17ème siècle (327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istère de la lacheté extérieure (327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328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et de ses formes primitives (328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e & politique : première année 1891 (328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1 (32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association professionnelle (329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ses principes fondamentaux et son impossibilité pratique (3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4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esse Maleine (149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'industrie (165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1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mons choisis (189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3:08:5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question sociale : étude sur l'"Encyclique de la condition des ouvriers" (18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5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hrétienne et révolution sociale (202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0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emporain (209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veux mourir (211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2024-04-27T20:29:22Z</dcterms:created>
  <dcterms:modified xsi:type="dcterms:W3CDTF">2024-04-27T20:29:22Z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