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7874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 Tillman (2653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0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2024-05-15T11:06:42Z</dcterms:created>
  <dcterms:modified xsi:type="dcterms:W3CDTF">2024-05-15T11:06:42Z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