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22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ouvriers et socialistes français. Tome 1, 1876-1885 (3279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s organisateurs (328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et l'Internationale ouvrière socialiste (32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rationalisation (3286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2024-05-05T10:44:55Z</dcterms:created>
  <dcterms:modified xsi:type="dcterms:W3CDTF">2024-05-05T10:44:55Z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