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526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Buonaparte et des Bourbons (4066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8 2010 at 8:10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monarchie selon la charte (4066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8 2010 at 9:10: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2024-05-03T11:39:03Z</dcterms:created>
  <dcterms:modified xsi:type="dcterms:W3CDTF">2024-05-03T11:39:03Z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