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presProps" Target="presProps.xml"/>
  <Relationship Id="rId224" Type="http://schemas.openxmlformats.org/officeDocument/2006/relationships/viewProps" Target="viewProps.xml"/>
  <Relationship Id="rId2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34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3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ché contre l'amour : les civilisés (83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2:07:4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n de la morte ou amour sublime : oeuvre dialoguée, morale et dramatique en onze chapitre (89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2:08:5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valuations monétaires dans l'histoire (90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1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sanglots (913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sileux Constantin XII : héros et Martyr (95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annual report division of placement and unemployment insurance : July 1, 1936 (100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0:09:1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s de travail : Grande-Bretagne, Luxembourg, Pays-Bas, Tchécoslovaquie (1023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uctuations des salaires sous le gouvernement Van Zeeland (102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2:10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 de l'URSS (108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... la paix... la liberté... ne les demande pas, prends-les ! (1144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:11:3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fascisme (114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4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(114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2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uériculture chez les juifs et son évolution en Palestine (116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à la conquête de la Flandre (1169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5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u P.O.B. 1885-1935 : vers la souveraineté du travail (117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dun : Argonne : 1914-1918 (12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dépression en Belgique de 1929 à 1934 : faits et chiffres (12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:01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'Ostende des Amis de l'enseignement officiel (1308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2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lectricité en Belgique : l'avenir des pays industriels dépend sur le plan économique, du prix de l'énergie dont ils disposeront (131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1338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poratisme : doctrine et application (144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ladie infantile du communisme, le communisme de gauche : vulgarisation de la stratégie et de la tactique marxistes (147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2:02:5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(14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en masse le Parti et les syndicats (1496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ge et la bête (15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a donné la dictature à l'Italie (1516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s chemins de Wallonie (152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9:03:5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politiques depuis l'antiquité jusqu'à nos jours (153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législatives 1936 (156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9:03:0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te-forme électorale du POB : vade-mecum (15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2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années de régime hitlérien (1566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e Delattre au Département du travail et de la prévoyance sociale : élection législatives de 1936 (156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3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5 années de gestion désatreuse des catholiques, démo-chrétiens et libéraux, un an de Gouvernement avec les socialistes, une année de rénovation (156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5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e 1936 : après 5 années de gestion désatreuse des catholiques, démo-chrétiens et libéraux, un an de Gouvernement avec les socialistes, une année de rénovation (156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1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eta de clases a traves de la historia de mixier : ensyo marxista (1589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0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de l'humanité par la science (161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hygiène moderne basée sur des notions d'anatomie et de physiologie (164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2:04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sition du Parti en ce qui concerne le Front unique et le Front populaire (166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étude du marxisme : guide de lecture (166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5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ero y yo : elegin andaluza (16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2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loj : las aventuras de Petika (169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isation des arrondissements de Bruxelles, Arlon et Verviers au cours d'un demi-siècle (1880-1930) (17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Sorel et le syndicalisme révolutionnaire (170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s sociétés coopératives (170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3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bolchévisme (171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3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sacrée 1914-193... (171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5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rouge sur le procès de Moscou (174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coopératives : séminaire coopératif (session 1936) (1745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2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e géopolitique (1746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4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lusionnisme - opportunisme - défaitisme (174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1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coordonnés - nominations - pouvoirs (1752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11:06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folklore en la escuela (178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2:06:2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trahie (17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3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 de notes sur un dieu : le Christ (189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0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, Marx ou Mussolini (189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(1905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9:09:2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ces de jeux, les plaines de jeux et les terrains sportifs (194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4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mpête sur l'Espagne (194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de l'Espagne : hommage à Pierre Brachet (197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0:10:0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(198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2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ts de Moulainville et de Douaumont sous les 420 (1999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réflexions (202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ce économique du monde dans la septième année de la crise (2033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contemporaine (212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1:12:2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: démontrée par le coup d'Etat du Deux décembre (219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3:01:1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dagogie nouvelle : théorie et pratique (219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44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réforme de l'école primaire belge (219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1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stique et l'étude de la distribution en Belgique (22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4:02:27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nques de classes et de groupe sociaux (22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9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34 et 1935 (232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1:03:2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à la conquête de la Flandre (284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2:11:5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alimentation rationnelle : ses aspects, ses difficultés (2861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10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a prostitution en URSS (2874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4:12:17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de actuel de révolution économique et sociale de l'URSS (25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0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baroque (377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2:04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4134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6 at 2:01:52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es pensées (4203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1:03:4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que solution du problème social : le droit à la vie (422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10:03:2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: revue bimensuelle de culture et d'action sociales (4262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3:04:23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es plans du travail : Genève, 17, 18, 19 avril 1936 (4585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:12:47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pirate de l'électricité (25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1:05:1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'un clerc (28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lliance des ouvriers et des paysans (258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:05:0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: 1936 (323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2:01:0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ces de mar y de agua dulce (326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0 at 3:02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nous combattons Rex (32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u terrorisme (32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e communisme ? : l'évolution du parti communiste (326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révolution : Etudes tendances politiques et économiques des derniers stades de la décomposition du capitalisme (326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 l'Institut de droit comparé de l'Université de Paris 2 (326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internationale de l'Etat pour les actes des organes judiciaires et le problème du déni de justice en droit international. Tome 1 (32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internationale de l'Etat pour les actes des organes judiciaires et le problème du déni de justice en droit international. Tome 2 (326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ligation d'exploiter et la licence obligatoire en matière de brevets d'invention : étude de droit international et de droit comparé ( théorie et jurisprudence ) (326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social : bulletin  trimestriel de l'Association belge pour le Progrès social (25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juridique de la révision des traités (326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ure juridique des clauses territoriales du traité de Trianon (326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 jurisprudence en matière de transports : voyageurs, bagages : ou le conseiller-guide du voyageur (326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ses aspects, son histoire, sa vie d'aujourd'hui (327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nées de politique agraire (327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en Flandre (327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u pouvoir (327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religieuse en Soviet-Union : discours prononcé au congrès International des libres Penseurs à Prague, en 1936 (32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écépissés et warrants délivrés par les magasins généraux : commentaire pratique de la loi du 28 mai 1858 sur les négociations concernant les marchandises déposées dans les magasins généraux (327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nnaie française depuis la guerre : 1914-1936 : inflation, stabilisation, dévaluation (327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e l'ancienne Egypte (327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prêtres espagnols parlent de la tragédie de l'Espagne (327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Renaissance. Tome 3, fascicule 2 (327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otions populaires en Belgique (1834-1902) (327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Rex était petit .... (3279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canisme des échanges internationaux et la politique commerciale en temps de crise (328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cipations financières : la société anonyme au service des collectivités publiques (3281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e Sprimont (18 septembre 1794) : Après Fleurus (328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légal des syndicats (328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armées moderne (328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onse au rapport fait au nom de la commission de la Défense Nationale par Monsieur de Burlet (328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pour la sécurité collective (328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conjurer la guerre (328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e l'hygiéniste du travail : méthodes de recherche et d'analyse (328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a Caisse de Chômage (393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9:08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'Italie fasciste (409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1:11:3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r de leyendas: lecturas literarias para niños (409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2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ire Vivre (410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2:11:3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(60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3:03:5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rève (64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5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légal des syndicats : compte-rendu sténographique des journées d'étude tenues à Ostende du 21 au 23 décembre 1935 (712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71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2:05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ents, amis et défenseurs des écoles communales (715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pour la défense de l'enseignement public (73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11:05:3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da de las plantas (80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2:06:3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1919-1935 : Allemagne, Angleterre, France (808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:06:4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es belges devant le problème économique (81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5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armées modernes (81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3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ères aventures de Tchantchès (83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5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e ou hiérarchie : la crise de la démocratie, ébauche d'une solution (83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2:07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2024-05-04T10:31:47Z</dcterms:created>
  <dcterms:modified xsi:type="dcterms:W3CDTF">2024-05-04T10:31:47Z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