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760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ançois Mitterrand : fragments de vie partagée. (35639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0:11: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2024-05-18T19:16:13Z</dcterms:created>
  <dcterms:modified xsi:type="dcterms:W3CDTF">2024-05-18T19:16:13Z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