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359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national de Belgique : 1830-1831. Tome 1 (1336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9:02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2024-05-18T08:07:24Z</dcterms:created>
  <dcterms:modified xsi:type="dcterms:W3CDTF">2024-05-18T08:07:24Z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