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82502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: répertoire indicatif (Maisons du Peuple, magasins coopératifs, salles de spectacle, cinémas, etc...) (26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33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(419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6 2010 at 9:12: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2024-05-15T21:32:33Z</dcterms:created>
  <dcterms:modified xsi:type="dcterms:W3CDTF">2024-05-15T21:32:33Z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