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74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des 4 et 5 juillet 1959 : rapports (156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2024-07-03T10:06:31Z</dcterms:created>
  <dcterms:modified xsi:type="dcterms:W3CDTF">2024-07-03T10:06:31Z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