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4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imat en souffrance, planète en sursis : le climat, l'ONU, les nations et le marché : un concert dissonant (BIB 1782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2024-06-26T07:49:40Z</dcterms:created>
  <dcterms:modified xsi:type="dcterms:W3CDTF">2024-06-26T07:49:40Z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