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presProps" Target="presProps.xml"/>
  <Relationship Id="rId24" Type="http://schemas.openxmlformats.org/officeDocument/2006/relationships/viewProps" Target="viewProps.xml"/>
  <Relationship Id="rId2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2289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ssistance publique (40274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1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entre d'étude et de documentation sociale (40276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emme au travail (43060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6 at 2:05:29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ffrons l'effort du Gouvernement (43094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9:05:3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nouvelle profession pour nos jeunes filles (43104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12:05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information du 29 mars 1957 : l'alcool ; les allocations familiales ; le volontariat féminin (337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2:03:2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 en péril ? (43110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6 at 2:05:10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lex Fontaine-Borguet : interview du 13/06/1988 (287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3 at 11:12:2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lex Fontaine-Borguet : discours électoral 1948 (2890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3 at 9:12:0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séduction : Alex Fontaine-Borguet (2890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3 at 9:12:31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2024-04-27T10:10:52Z</dcterms:created>
  <dcterms:modified xsi:type="dcterms:W3CDTF">2024-04-27T10:10:52Z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