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68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e pour Jean Prolo (1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2024-05-19T20:58:48Z</dcterms:created>
  <dcterms:modified xsi:type="dcterms:W3CDTF">2024-05-19T20:58:48Z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