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80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ria della Leonardo da Vinci di Seraing = Histoire de la Leonardo da Vinci de Seraing : non più cose ma protagonisti : ora e sempre : resistenza ! (271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0:07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2024-05-14T05:18:29Z</dcterms:created>
  <dcterms:modified xsi:type="dcterms:W3CDTF">2024-05-14T05:18:29Z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