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presProps" Target="presProps.xml"/>
  <Relationship Id="rId126" Type="http://schemas.openxmlformats.org/officeDocument/2006/relationships/viewProps" Target="viewProps.xml"/>
  <Relationship Id="rId1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33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conférences (170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0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zarisme et la révolution (176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et aventures d'un prolétaire à travers la révolution (17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9 glorieux centenaire, monde nouveau, nouveaux cieux, nouvelle terre (189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! (189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la matière, l'organisme, la pensée (19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3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tit citoyen (190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5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uffrage censitaire en Belgique depuis 1830 (202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ns et ses conséquences (203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quisition en Belgique (205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Congrès électoral: Namur (14 septembre 1985) (2088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oxe de l'égalité (21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0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 : sa fonction, ses devoirs, ses responsabilités (211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1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rèves ouvrières (21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: quatrième série: socialisme (212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1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412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0:01:5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point de vue économique (326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un révolté (326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anche du libéralisme progressif (32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partiTome 1 : Le parti ouvrier et ses principesTome 2 : Le parti ouvrier et sa politique (326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 de grelots progessistes (326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 Chartes & constitutions comparées. Révision de la constitution belge ".  Par le droit ou par la force. Tome 1 (326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belges à la portée de tous : dictionnaire pratique de législation (326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: ses forces et ses ressources (32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ou manuel de géographie à l'usage de l'enseignement primaire et de l'enseignement moyen. 2ème partie (327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ditations d'un républicain sur les fiançailles de Monsieur Rodolphe et de Mademoiselle Stéphanie (327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s actes compulsés sur l'ordre du comité central de la société fédérale du Grütli (327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a Révocation de l'Edit de Nantes (327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327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droit ou par la force : examen politique et critique de la Constitution Belge (327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ateur (327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christianisme et de la papauté (32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tiquité : manuel à l'usage de l'enseignement moyen et de l'enseignement normal (32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quatre ouvriers anglais : Henry Maudslay, Georges Stephenson, William Fairbairn, James Nasmyth (327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à Rochdale : self-help par le peuple (3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capital ou testament du 19ème siècle (327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: conférences prononcées à Bruxelles et à Gand (327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 (328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. Première partie : Historique de l'économie politique, depuis les Athéniens jusqu'à nos jours. Deuxième partie : Exposé critique des lois économiques et des phénomènes sociaux (328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es (32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6-29 septembre 1886 (328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ème  session, 4-7 septembre 1887 (32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la lecture (328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rapports préliminaires (32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discussions (32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thmétique élémentaire (328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arwinisme (328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mitifs : études d'ethnologie comparée (328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 rapports avec la question sociale (328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(32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Bastiat-Schulze de Delitzach ou capital et travail (328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dans le socialisme et dans la propriété : avertissement aux prolétaires (328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 (328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ses promesses. Tome 1 (32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; T-V, Années 1883 à 1885 (328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dministratif de la Belgique (328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maritime : étude de droit international (328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s rapports avec la question sociale (328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aux ouvriers sur les moyens d'améliorer leur condition (328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nalité dans le journalisme : moeurs financières modernes (644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5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rapport présenté par le Conseil général du Parti ouvrier (6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1:05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et arrêtés royaux organiques du Conseil de l'industrie et du travail (66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2:05:2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méthode d'enseignement de la grammaire française (79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rtarin de Tarascon (80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2:06:2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pays belge :aux armes de Bavière : scènes di vieux Liège (83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béiennes (84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51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gitives : nouvelles miscellanées (96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4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Paris (1889) (100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que néerlandaise de levure et d'alcool à Delft (Hollande) : institutions crées en faveur du personnel (101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0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mmbô (10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1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éon Gambetta (103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9:10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1032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5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rouge (11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expérimental (116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t choses du temps présent (117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olice de l'audience, mesure d'ordres : répression instantannée des délits et des infractions disciplinaires : commentaire de la législation en vigueur en Belgique et dans le Grand-Duché de Luxembourg : jurisprudence (12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ignus Nominis et du Pignus Pignoris en droit romain : du gage des meubles incorporels en droit français : thèse pour le doctorat (1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législatif, jurisprudentiel et doctrinal de la loi communale du 30 mars 1836 et de la loi modificative coordonnées (12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1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131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1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socialisme contemporain (13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national de Belgique : 1830-1831. Tome 1 (133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5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une bourgeoise pendant la Révolution : 1791-1793 (148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5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conventionnels de notre civilisation (153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 fille ni veuve (16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2024-04-27T11:22:29Z</dcterms:created>
  <dcterms:modified xsi:type="dcterms:W3CDTF">2024-04-27T11:22:29Z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