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45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Belgique ouvrière (28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9:12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socialiste : H. Rassart : 03/03/1986 (28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12:12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u 23 mars 1963 : rapport d'action politique (4262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3:04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2024-04-27T14:47:02Z</dcterms:created>
  <dcterms:modified xsi:type="dcterms:W3CDTF">2024-04-27T14:47:02Z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