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440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Bonvoisin et cie : de Liège à Bruxelles, les prédateurs et l'Etat (3219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0 at 10:01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2024-05-20T17:55:52Z</dcterms:created>
  <dcterms:modified xsi:type="dcterms:W3CDTF">2024-05-20T17:55:52Z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