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01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inguisme en Suisse, en Belgique et au Canada (102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10:10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2024-05-14T11:09:22Z</dcterms:created>
  <dcterms:modified xsi:type="dcterms:W3CDTF">2024-05-14T11:09:22Z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