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490226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générale et anecdotique de la Guerre de 1914 (35784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8 2014 at 2:12:05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4">
  <a:themeElements>
    <a:clrScheme name="Theme1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2024-05-16T18:59:48Z</dcterms:created>
  <dcterms:modified xsi:type="dcterms:W3CDTF">2024-05-16T18:59:48Z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