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presProps" Target="presProps.xml"/>
  <Relationship Id="rId129" Type="http://schemas.openxmlformats.org/officeDocument/2006/relationships/viewProps" Target="viewProps.xml"/>
  <Relationship Id="rId13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5391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125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donnée... le 17 mai 1912 en la salle académique de l'Université de Liège par M. Henry R. Alridge (259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4:05:2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dres mendiants ; la main morte (1460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8:02:1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ang des émeutes (1466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0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agicien au XVIIIe siècle ; La question biblique (149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41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151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22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'Office coopératif 1912 : compte-rendu (1540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4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-rendu officiel du XXVIIe Congrès annuel tenu les 7 et 8 avril 1912 (1561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02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e Congrès les 7 et 8 avril 1912 (15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5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officiel du Congrès extraordinaire tenu le 30 juin 1912 (1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2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e Congrès les 7 et 8 aoùt 1912 (1565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05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industrielle et agricole depuis cent cinquante ans (170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4:05:4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vrance !... ou cléricalisme et anticléricaux démocrates (1701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4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bris de la vie : pièce sociale en 3 actes et une apothéose (1710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2:05:1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amen de la doctrine syndicaliste (190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1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nsons du peuple de Jacques Gueux (198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3:10:59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es municipales et le socialisme (199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09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04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43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 la femme (211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04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ves et syndicats (226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0:02:1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emières années de l'exploitation des chemins de fer en Belgique (2272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3:02:3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-huit leçons d'économie industrielle et commerciale (227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1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isme ou fédéralisme : compte-rendu sténographié des discours prononçés par le camarade Henri Amoré dans sa controverse avec le citoyen Louis de Brouckère le 31/12/1911 à la Populaire, à Liège (259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1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théorique et socialdémocratie pratique (314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12:12:3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haerbeek depuis cinquante ans : 1860-1910 : la naissance d'une ville (3152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1:12:57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faits du gouvernement clérical (315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issance d'une ville : Schaerbeek... Depuis cinquante ans... : 1860-1910 (3154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49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opédie socialiste : syndicale et coopérative : de l'Internationale ouvrière (3158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0:12:49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suisse (319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10:01:1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létariat international : étude de psychologie sociale (326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ition de loi tendant à la révision des articles 47, 53 et suivants de la Constitution (326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nsformations du droit civil (326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itution d'une société nationale d'habitations et logements à bon marché : questions diverses : procès-verbaux des séances : rapport (327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isme ou fédéralisme (3271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réforme sociale en Angleterre (327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municipal en Angleterre et ses résultats financiers (327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abilité agricole (3275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et la psychologie des révolutions (327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industrielle et agricole depuis cent cinquante ans (3279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sociale. Tome 1 (3280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moderne et l'organisation internationale (3281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(328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haerbeek depuis 50 ans : 1860-1910 : La Naissance d'une ville (328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féminins et les syndicats mixtes en France : leur organisation, leur action professionnelle, économique et sociale, leur avenir (328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et philosophie (328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angile socialiste. Tome 1 : La question économique : principes et programme du collectivisme (3285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bilisation de l'armée socialiste (328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utopique et socialisme scientifique (3286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e privilège plural, pour l'égalité politique (3287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testation du droit : pour la Paix, contre la guerre (3289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est reçu à Lourdes (407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0 at 9:11:4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salarié devant le Conseil des prud'hommes (644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10:04:3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bas l'article 310 du code pénal : le droit de coalition compromis (765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3:06:5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lanquistes (798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5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ublique et la science des finances (81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2:07:0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 l'enfance dans les verreries (836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02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jet de caisse de pensions pour le personnel des sociétés coopératives belges (84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0:07:01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économiques et sociologiques (894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11:08:41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oc socialiste (900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2:08:32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suffrage universel : discours prononcée à la Chambre des Représentants les 23 et 24 juillet 1912 (904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0:08:2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Capital (9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55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u a-t-il inspiré la Bible ? : les contradictions de la genèse : la création (92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11:08:4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eux ont soif (1038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59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'association des fonctionnaires, employés et ouvriers des services publics en Belgique (1083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2:10:15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rapports historiques entre la religion et la morale : les dessous d'un miracle : nouvelles réfutations (11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3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mon cousin : orientations morales et sociales (1118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9:11:19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e prisme du temps (1166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3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(1171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gloire du travail : premier mai 1912 : album d'art (121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10:12:5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 de Belgique : discussion des budgets (122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0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 de patronage des habitations ouvrières et des institutions de prévoyance pour l'arrondissement de Verviers : rapport annuel adressé à M. le Ministre de l'industrie et du travail pour l'année 1911 (127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9:01:16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rs-le-vent (129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0:01:30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hommes et le milieu social (132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4:01:38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de statistique morale : la criminalité belge : 1868-1909 (1328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10:01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2024-05-01T00:21:29Z</dcterms:created>
  <dcterms:modified xsi:type="dcterms:W3CDTF">2024-05-01T00:21:29Z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