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presProps" Target="presProps.xml"/>
  <Relationship Id="rId44" Type="http://schemas.openxmlformats.org/officeDocument/2006/relationships/viewProps" Target="viewProps.xml"/>
  <Relationship Id="rId4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838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'est-ce que le socialisme ? (3154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4:12:21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été mourante et l'anarchie (3266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sistance par le travail en Allemagne : auberges, stations, colonies (3272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ouvrier suisse extraordinaire : dimanche 5 novembre 1893 à Zurich; Initiative populaire pour le traitement gratuit des malades (3274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ivilisation florentine du 13ème au 16ème siécle (3276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socialisme (3279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igine de la famille, de la propriété privée et de l'Etat (3281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llectivisme : examen critique du nouveau socialisme (3285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archisme (6493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1 at 3:04:09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uise (1052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4 2011 at 11:10:4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utiens de la société : l'union des jeunes (1317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3:01:0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international ouvrier socialiste tenu à Bruxelles du 16 au 23 août 1891 : rapport (13253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2 at 10:01:49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mocratie dans tous ses états (14848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10:02:20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rante-huit heures de pistole : conte moral (23207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4 2013 at 10:03:21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2024-04-29T05:13:34Z</dcterms:created>
  <dcterms:modified xsi:type="dcterms:W3CDTF">2024-04-29T05:13:34Z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