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523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es principaux évènements de la Révoltion Française (3278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fait au collège de France (328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u travail (3289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u travail d'après la théorie de Fourier (328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2024-05-05T19:07:25Z</dcterms:created>
  <dcterms:modified xsi:type="dcterms:W3CDTF">2024-05-05T19:07:25Z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