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2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opédie socialiste : syndicale et coopérative de l'Internationale ouvrière (209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2:12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2024-06-25T23:03:12Z</dcterms:created>
  <dcterms:modified xsi:type="dcterms:W3CDTF">2024-06-25T23:03:12Z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