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presProps" Target="presProps.xml"/>
  <Relationship Id="rId219" Type="http://schemas.openxmlformats.org/officeDocument/2006/relationships/viewProps" Target="viewProps.xml"/>
  <Relationship Id="rId2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68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fication et simplification des législations sociales : Congrès international d'études sur la Communauté européenne du charbon et de l'acier (107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9:10:53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de Mao Tse-Tung (1166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1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social de l'année 1957 (127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2:01:5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bitat et logement (1292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0:01:2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suédoises de consommation (1295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suisse : origines - développement - problèmes (131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1:01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parlemantaire de l'action gouvernementale : colloque du 17 mars 1956 (1321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2:01:5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e Milovan Djilas (1459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3:02:0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to et la révolution yougoslave (1459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4:02:57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Lénine (146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4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e-Beuve politique et social : le contrat social (147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3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ovan Djilas : de l'opposition politique à la rupture de classe (1479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4:02:2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premier : le développement de la production capitaliste. 3 (151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3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troisième : le procès d'ensemble de la production capitaliste. 1 (151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33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troisième : le procès d'ensemble de la production capitaliste. 2 (151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3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troisième : le procès d'ensemble de la production capitaliste. 3 (151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0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ects sociaux de la formation professionnelle accélérée des adultes et de la réadaptation professionnelle en Belgique : groupe d'études organisé avec le concours de l'Office européen des Nations- Unies et du bureau international du travail (152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2:03:2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de nouveau système scolaire (1530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0:03:3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ade de Pékin (154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4:03:1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juillet 1954 - décembre 1956 (158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4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'Alain (1587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4:04:0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trahi (16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1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que étrangère de la Yougoslavie (166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0:04:2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ée du réviseur d'entreprises dans la vie économique et sociale : commentaires et textes des lois, arrêtés et règlements relatifs aux réviseurs d'entreprises, commissaires-réviseurs et réviseurs d'organismes d'intérêt public (168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olitique de paix (1688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16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unifier l'Europe ? (170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0:0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diction professionnelle en droit pénal : essai de systématisation suivi d'une analyse de la législation belge (173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25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 le drapeau du travail : textes et documents : recueil (175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2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Chaudfontaine (176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5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du Président Tito au Congrès des conseils ouvriers (1779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5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manence de la politique yougoslave (177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5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Mercato comune e la sicurezza sociale (1787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0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générale des membres du personnel du 7 avril 1957 : rapport des délégués des membres du personnel au Conseil d'administration (192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1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judaïsme (196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1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 l'économie tunisienne (1987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4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Hegel (2004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5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: les yeux ouverts (202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0:11:5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ourgeois conquérants : XIXe siècle (203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8:11:1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versité en transition (207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4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x (207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3:11:5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ire de la peur (2085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2:12:3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la révolution d'octobre a donné aux paysans (211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a récidive et la loi belge de Défense sociale (2119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1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onséquences sociales des condamnations pour infractions contre la Sûreté extérieure e l'Etat (2119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5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européen de l'éducation populaire: Notes & études = european bureau of adult education: Notes & Studies = europäisches Büro für Erwachsenenbildung: Berichte & Aufsätze (212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4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des anciens étudiants de l'Université Libre de Bruxelles (2123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2:12:1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rchands au XVIe siècle (2215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4:01:3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riculteur non propriétaire en Amérique latine : la situation des fermiers, métayers et catégories similaires de travailleurs agricoles indépendants et semi-indépendants (225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3:02:5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asme : éloge de la folie (226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1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professionnelle (2270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2:02:50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nationalisation (2304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9:02:5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to et la révolution yougoslave (4098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9:01:28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communisme devant la conscience chrétienne (4099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10:01:40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mation : progrès technique, progrès économique, progrès social ? (4117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4:01:0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yndicale (4117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4:01:29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obligatoire devant la morale (4117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4:01:59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socialistische Internationale (4153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2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qui vient : les voies nouvelles du socialisme (416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1:02:28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u socialisme : lettre ouverte aux écrivains et artistes (4170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3:02:55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dans le namurois (4178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0:02:37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isme juridique et droit social international (4196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3:0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adoxes de l'étatisme : conférence donnée le 25 1957 dans le grand hall de l'Université libre de Bruxelles à la tribune de l'union des Anciens étudiants (4257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4:04:50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9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3 (4305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4 (4305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4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8 (43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4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1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sociale belge : coordination officieuse (4599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9:12:20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cents débats à l'assemblée fédérale (282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2:08:2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usations et faits : à propos des conversations soviéto-hongroises à Moscou (2863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:08:2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économique et sociale. Vol. 1 : Plans de travail à l'usage des militants, des étudiants et des cercles d'études (317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:12:3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et l'action coopératives des "socialistes chrétiens" en Angleterre (320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2:01:5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norvégien (323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4:01:15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Djamila Bouhired (326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au Congo Belge et au Ruanda-Urundi (32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5 : Juin-Septembre 1917 (32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7. ( Tome 1 ) (326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7. ( Tome 2 ) (3269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7. ( Tome 3 ) (326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ux publics : coordonnées de l'avenir liégeois (327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grandes agglomérations en Belgique : colloque organisé le 17 novembre et le 1er décembre 1956 (327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amoureux des Indes (3270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vol de la Finlande (32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natalité wallonne et le socialisme (327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révolution socialiste d'octobre a quarante ans (327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vergne-Aquitaine (327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en France (327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 de la communauté pour le 6ème exercice : (1er juillet 1957-30 juin 1958) : complément au 5ème rapport général sur l'activité de la communauté (3274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ème rapport général sur l'activité de la communauté : (9 avril 1956-13 avril 1957) (3274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instituant la Communauté Economique Européenne et documents annexes (327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instituant la Communauté européenne de l'Energie Atomique ( Euratom ) et documents annexes (32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structure et les tendances de l'économie énergétique dans les pays de la Communauté (327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ine civile liégeoise des XVIIème et XVIIIème siècles : Liège, Musée Curtius, du 14 septembre au 27 octobre 1957 (3276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dice (327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considérations sur l'expérience historique de la dictature du prolétariat (327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ias 57 : Les infra-salariés, les taudis, les enfants moralement abandonnés (3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équivalence des diplômes à l'entrée des Universités et des Ecoles supérieures dans les 6 pays de la C.E.C.A. (328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humanités et la préparation universitaire (3283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, l'usine et le syndicat (328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des filles dans l'éducation nationale : conférence donnée le jeudi 9 mai 1957 (328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ustrie et Sybndicats devant l'Enseignement technique : journée d'études du 14 & 15 décembre 1956 (328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orientation scolaire (32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es socialistes au gouvernement (328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s dispositions légales et réglementaires constituant le statut des agents de l'Etat (328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amisme juridique et droit social international (328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Léviathan, Tome 1 : De l'alienation à la jouissance. La génèse de la sociologie du travail chez Marx et Engels (328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information du 29 mars 1957 : l'alcool ; les allocations familiales ; le volontariat féminin (337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2:03:25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mes de sécurité sociale applicables aux travailleurs du charbon et de l'acier dans la Communauté et en Grande-Bretagne (341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3:03:0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estions de la situation internationale et de la politique extérieure de l'Union soviétique (406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12:10:1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d'éducation nationale démocratique (722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0:05:1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"L'Etudiant Socialiste"  (73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1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belge et allocations familiales (81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0:07:5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e science économique (81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:07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souvenirs (82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2:07:1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gédie algérienne (897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4:08:0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ile qui guérit : applications chaudes ou froides, usage interne : limon, boues, sable (91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3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at social (988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2:09:3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s de H. Shapiro, Mohammed Hassaneen, W.R. Hearst avec N. Khrouchtchev (99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0:09:3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du système d'auto-gestion ouvrière (100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1:09:3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considérations sur l'expérience historique de la dictature du prolétariat : d'après les résultats d'une discussion au cours d'une séance élargie du bureau politique du parti communiste chinois (1003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2:09:2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e national : contribution à l'étude des rapports entre chefs d'entreprise et cadre supérieurs (10236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0:09:5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ille Van Acker : l'idéaliste réaliste (1026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4:10:3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figure de la révolution russe : Inessa Armand (1046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2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de fait et règle de droit dans le fonctionnement des institutions politiques (106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10:10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2024-04-29T01:04:26Z</dcterms:created>
  <dcterms:modified xsi:type="dcterms:W3CDTF">2024-04-29T01:04:26Z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