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presProps" Target="presProps.xml"/>
  <Relationship Id="rId17" Type="http://schemas.openxmlformats.org/officeDocument/2006/relationships/viewProps" Target="viewProps.xml"/>
  <Relationship Id="rId1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432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socialiste : sténographie d'une leçon de clôture prononcée à l'école socialiste le 3 juin 1910 (259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socialiste (2029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9 2012 at 11:11:1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2344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3 at 1:03:16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communiste. I ; avec les articles de F. Engels dans La Réforme (1847-1848) (4118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5 2016 at 2:01:2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42606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6 at 10:04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de Karl Marx et F. Engels : introduction historique et commentaire (2593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8:05:5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(2593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1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mpérialiste dans l'Allemagne contemporaine : dossier d'une polémique avec Jean Jaurès ( 1912-1913 ) (326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8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au produit intégral du travail : étude historique (3281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vilisation socialiste : sténographie d'une leçon de clôture prononcée à l'Ecole Socialiste le 3 juin 1910 (3286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me X : Le second Empire (1852-1870) (177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0:06:2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tat socialiste (199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3 2012 at 10:10:3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2024-04-29T18:51:21Z</dcterms:created>
  <dcterms:modified xsi:type="dcterms:W3CDTF">2024-04-29T18:51:21Z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