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5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rontations (723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:05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hantier : réflexions d'écologistes (80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3:06:1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hantier : réflexions d'écologistes (112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2:11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2024-05-20T15:27:47Z</dcterms:created>
  <dcterms:modified xsi:type="dcterms:W3CDTF">2024-05-20T15:27:47Z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