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9655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 : critique de l'économie politique. Livre deuxième : Le procès de circulation du capital. 1 : Les métamorphoses du capital et leur cycle : la rotation du capital (1510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2:03: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2024-06-21T05:54:24Z</dcterms:created>
  <dcterms:modified xsi:type="dcterms:W3CDTF">2024-06-21T05:54:24Z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