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6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71465_ca_object_representations_media_107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067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oisissez la bonne route ! : votez socialiste (ARC-C AFF ELE 036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2024-06-26T13:58:00Z</dcterms:created>
  <dcterms:modified xsi:type="dcterms:W3CDTF">2024-06-26T13:58:00Z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