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518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lisme économique : essai sur l'avenir des démocraties dans les grandes cités industrielles (328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2024-05-05T18:59:47Z</dcterms:created>
  <dcterms:modified xsi:type="dcterms:W3CDTF">2024-05-05T18:59:47Z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