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presProps" Target="presProps.xml"/>
  <Relationship Id="rId34" Type="http://schemas.openxmlformats.org/officeDocument/2006/relationships/viewProps" Target="viewProps.xml"/>
  <Relationship Id="rId3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65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point de vue économique (326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un révolté (326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anche du libéralisme progressif (326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quatre ouvriers anglais : Henry Maudslay, Georges Stephenson, William Fairbairn, James Nasmyth (327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mitifs : études d'ethnologie comparée (328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; T-V, Années 1883 à 1885 (328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dministratif de la Belgique (328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salaire (32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de la conservation des substances alimentaires (168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nouvelle : revue internationale : sociologie, arts, sciences, lettres : 1re année. Tome second (17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4:06:2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au (1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au Congrès électoral: Namur (14 septembre 1985) (2088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2024-04-27T20:19:04Z</dcterms:created>
  <dcterms:modified xsi:type="dcterms:W3CDTF">2024-04-27T20:19:04Z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