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presProps" Target="presProps.xml"/>
  <Relationship Id="rId63" Type="http://schemas.openxmlformats.org/officeDocument/2006/relationships/viewProps" Target="viewProps.xml"/>
  <Relationship Id="rId6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158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du jour : politiques, sociales, religieuses, philosophiques (3266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ividu et la société (3267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adoxes sociologiques (3268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897. Tome 84 (3269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n Angleterre (3272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abrégée de l'Antiquité : l'Orient, la Grèce, Rome : cours d'histoire à l'usage de l'enseignement moyen (3278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corporations de métiers depuis leurs origines jusqu'à leur suppression en 1791; étude sur l'évolution de l'idée corporative au 19ème siècle et sur les syndicats professionnels (327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ernelle utopie : étude du socialisme à travers les âges (327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e congrès de Londres : étude historique (3279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Trade Unionisme (3279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situation des Sociétés Mutualistes pendant les années 1891, 1892, 1893, 1894 et 1895 (3282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étés coopératives deconsommation : leur rôle politique et commercial (3285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rationnel ou précis de l'économie sociale d'Agathon De Potter d'après le collectivisme de Colins (328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sociations ouvrières et le socialisme (3290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à la vie : et ses conséquences logiques (644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3 2011 at 11:04:08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is sociales en Belgique (65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2:04:5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de mineurs (66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1 at 11:05:5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contre le tissage à deux métiers dans l'industrie lainière de Verviers en 1895-1896 (817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11 at 10:07:05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de Karl Marx (909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9:08:07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 campagne : 1896 (1166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8:11:35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au pouvoir : simple histoire à la portée de tout le monde (122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11:12:2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umanité nouvelle : revue internationale : sciences, lettres et arts (131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0:01:30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graphie de l'anarchie (1535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1:03:5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téchisme du conscrit socialiste (178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9:06:46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de morale sociale : lectures et conférences (19729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2 at 11:10:4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e la section de l'Etat indépendant du Congo à l'exposition de Bruxelles-Tervueren en 1897 (2102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11:12:31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iomphe du socialisme : journal d'un ouvrier révolutionnaire (2140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8 2013 at 2:01:01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2024-06-25T07:12:10Z</dcterms:created>
  <dcterms:modified xsi:type="dcterms:W3CDTF">2024-06-25T07:12:10Z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