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presProps" Target="presProps.xml"/>
  <Relationship Id="rId212" Type="http://schemas.openxmlformats.org/officeDocument/2006/relationships/viewProps" Target="viewProps.xml"/>
  <Relationship Id="rId2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377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ore un procès en sorcellerie (258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1:05:3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Mouvement socialiste international (13066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9:01:4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lair de la lune (1333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4:01:46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uvons la France en Espagne (145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3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ormidable évènement (146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11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, la gymnastique, les sports (1467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3:02:5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neurs français chez les russes (1471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1:02:55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ladie infantile du communisme, le communisme de gauche : vulgarisation de la stratégie et de la tactique marxistes (1474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3:02:27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u jongleras avec ton coeur (147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4:02:37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héâtre des marionnettes et son intérêt sociologique (148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1:02:3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a guerre civile (1484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9:02:4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racle d'amour (152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1:03:5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irbroqua la pendu : histoire ardennaise de la vallée de l'Aisne (1538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9:03:37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nheur des autres (154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3:03:2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téger la France : défendre la paix (1552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2:03:0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ître notre doctrine, connaître et aimer la France (155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2:03:2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 pour le Front populaire, tout par le Front populaire (155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2:03:4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voirs du Front populaire envers les paysans de France : rapport de Renaud-Jean et interventions de Waldeck-Rochet et André Pascal (1554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3:03:5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du Front populaire et les peuples coloniaux : 9e Congrès national du Parti communiste français (1555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4:03:0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6e Congrès des 9-10 octobre 1937 : résolutions des Fédération d'arrondissement (1562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3:03:1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lutions du 56e Congrès du POB, 9-10 octobre 1937 (1566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9:03:4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1935-1936 (1569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0:0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-en-ciel sur l'Amérique (158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9:04:57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rbans du patriotisme (1589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5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ussie et de l'URSS : d'Alexandre Nevsky à Staline (161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0:04:3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ier (161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0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paix (166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4:05:17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ez-vous la coopération ? (166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4:05:04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u Centre antisoviétique trotskiste devant le tribunal miltaire de la Cour suprême de l'URSS [...] : compte rendu sténographique de débats (23 janvier - 30 janvier 1937). (1670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2:05:3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saint de chez Dadite (1681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57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isage économique de l'Europe (1699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3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poratisme, non ! : organisation des professions, peut-être ! (170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1:05:1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rivains dialboliques en France (1722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4:05:28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cours R.I. (1743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1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voulons la paix scolaire (1749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0:06:04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(1759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5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viseur d'entreprises : commentaire de la loi 22/07/1953 créant un Institut des réviseurs d'entreprises modifiée par la loi du 10/07/1956 (1771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3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ls du peuple (177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0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es, concessions et droit juridictionnel : syllabus du cours professé par Léon-Eli Troclet (1789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4:06:5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cte belgo-allemand du 13 octobre 1937 (18770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2:08:50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dans l'industrie des métaux en Belgique : esquisse historique (1877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4:08:0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I (1905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2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GT, ce qu'elle est, ce qu'elle veut (192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0:09:4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iennal Report : 1933-1935 Congress London 1936 (193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0:09:29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international de l'éducation et de l'enseignement 1937 (1953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1:09:0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c Brief in Support og New York State Unemployment Insurance Law Submitted to the Supreme-Court of the United Sates, octoberTerm, 1936 Including Legal Brief and Additional Documents (1968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1:10:45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2004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9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ordre nouveau règne à Valence : les éléments modérés gagnent du terrain ; L'armée du Peuple (2022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9:11:3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constitution de l'URSS : précédé du rapport de J. Staline au VIIIe Congrès des soviets de l'URSS (2025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9:11:26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lumière du marxisme. Tome II : Karl Marx et la pensée moderne. Première partie : Auguste Comte - les utopistes français - Proudhon (204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1:11:28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meux rouleau compresseur (208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:48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stament politique de Bismarck (208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3:12:3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Jean Coste (2113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4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e la rééducation morale et de la réadaptation sociale des délinquants (211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4:12:30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mineurs (2141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3:01:0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: édition du XXe anniversaire (2159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45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ercice du pouvoir : discours prononcés de mai 1936 à janvier 1937 (21990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3:01:2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ntes, frais de vente et bénéfices (223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8:02:1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économique et les organismes publics de crédit en Belgique (2269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9:02:5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dix années d'expérience : le régime de l'exploitation des Chemins de fer en Belgique (2269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0:02:5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e l'assurance obligatoire contre le chômage (227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0:02:0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 va l'Espagne (2290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0:02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internationale du travail : vingt-troisième session Genève, 1937 : rapport du Directeur (233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0:03:2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imentation rationnelle de l'homme normal en Belgique (2861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1:11:4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: trait d'union ou pomme de discorde? (2861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2:11:0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Hector Denis (287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8:12:40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formes de structures économiques et financières (332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06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chevinat des Travaux publics de Liège (332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:07:21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.R.S.S. : un régime de dictature ou une démocratie ? (358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2:12:0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1-1937 / indicateur Tenu par le Secrétaire Communal (375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47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7 - 1942 / Tenu par le Secrétaire Communal (375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20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llabus pour militants de base (4134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6 at 2:01:10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d'une théorie marxiste des crises périodiques (41519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11:02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ier (259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0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e M. Henri De Man (4161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11:02:14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ationalisme contre les nations (42597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1 2016 at 12:04:20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sses et chefs (4320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6 at 9:05:40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Lénine (45652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4:11:21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Vermot 1937 (4582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9:11:50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ffort culturel du peuple espagnol en armes (4585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2:12:56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Léonet (26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0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atorzième : d'après des rapports, des conversations, des carnets de notes (282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1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rce de la main tendue : du Frente popular au Front populaire (314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10:12:5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pes de la Révolution Russe (321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4:01:0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rivains diaboliques de France (323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3:01:3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e suis séparé de Rex ? (32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et les chrétiens (3266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'évolution des charges sociales de l'Etat (326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l'arbitrage civil et commercial en droit interne : compromis, clause compromissoire, arbitrage, sentence arbitrale : suivi de formules pratiques (32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eux et résolutions du 2ème congrès international de droit comparé : La Haye, 4-11 août 1937 = resolutions and recommandations of second international congress of comparative law (3268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sons des hommes : de la hutte au gratte-ciel (3269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tour de l'U.R.S.S. (3270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gression japonaise et la Société des Nations 1937. Vol. 2 (327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oducteur au consommateur : fruits et légumes (suite) : campagne 1936 (3275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pagne héroïque : ascèse de notre guerre (3277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aptême de sang en Espagne (3277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sme et Renaissance. Tome 3, Fascicule 4 (327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vés de Paris : guide illustré de Paris révolutionnaire. Tome 2 (3277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x est mort (327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tin d'une révolution : U.R.S.S. 1917-1936 (328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scolaire en Belgique (3283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des sociétés ouvrières de gymnastique tchécoslovaques : son développement et son importance (3284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: cours en cinq leçons : syllabus (3285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socialisme nouveau (328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risprudence administrative (328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des agents de l'Etat (3375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11:03:1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rogramme (3484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0 at 9:03:2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u sectionnaire et délégué d'usine (348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0 at 3:03:5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onel de la Rocque veut-il la guerre civile ? (4095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0:11:3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e la vérité en Russie (410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:1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e morale internationale (493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4:02:5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publique française (732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1 at 10:05:4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udhon (797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0:06:0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our attend (82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9:07:01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s essais : Montaigne, Rabelais, La Rochefoucauld, Pascal, Bossuet, La Fontaine (83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0:07:5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électricité en Belgique (908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1:08:4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tion : des bras à la machine, de la disette à l'abondance, de l'échange à la distribution (961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9:09:1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4 mai 1936 : renouvellement intégral de la Chambre et du Sénat (987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4:09:0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, Trotskisme et mouvement international de la solidarité démocratique (101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9:09:0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ätigkeit und bestrebungen des internationalen Gewerkscaftsbundes 1933-1935 (10238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2:09:1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touches à mon retour de l'URSS (1081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0:10:4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les coteaux bleus (110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5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es Soviets (115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9:11:3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son du Peuple (1157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2:11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notre défense nationale (1170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2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situation et l'administration des affaires communales pour l'année 1934 (1250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9:01:0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ologie et barbarie des rebelles espagnols (126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42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oix de l'intelligence et la lutte du peuple espagnol (1268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1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2024-05-09T02:24:33Z</dcterms:created>
  <dcterms:modified xsi:type="dcterms:W3CDTF">2024-05-09T02:24:33Z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