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7144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sabelle Gatti de Gamond et l'origine de l'enseignement secondaire des jeunes filles en Belgique (2835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1:08: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2024-05-14T14:50:21Z</dcterms:created>
  <dcterms:modified xsi:type="dcterms:W3CDTF">2024-05-14T14:50:21Z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