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0691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à la philosophie : essai sur quelques problèmes de métaphysique (1330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4:01:5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trôle ouvrier sur la gestion des entreprises (1637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10:04: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2024-06-22T10:42:01Z</dcterms:created>
  <dcterms:modified xsi:type="dcterms:W3CDTF">2024-06-22T10:42:01Z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