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presProps" Target="presProps.xml"/>
  <Relationship Id="rId57" Type="http://schemas.openxmlformats.org/officeDocument/2006/relationships/viewProps" Target="viewProps.xml"/>
  <Relationship Id="rId5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37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s femmes se heurtent à la mondialisation (67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4:05:3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2 (204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1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vantage d'unité et de diversité : l'élargissement historique de l'Union européenne (204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1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fonctionne l'Union européenne ? : guide des Institutions européennes à l'usage des citoyens (204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5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ndre la rouge : 100e anniversaire de la présence des socialistes au Conseil communal de Wandre et de la Ville de Liège (2046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0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 Jacques Yerna : entretiens (2052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0:11:4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européenne : versions consolidées : du Traité sur l'Union européenne et du Traité instituant la Communauté européenne (205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2:11:3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C, AGCS : vers la privatisation de la société ? (205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1:11:3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administration des terres (206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5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a Nature du Commerce en général (2060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1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our tous: projet PS 2003 (2060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5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artagé (206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2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hantiers pour l'enfance (222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18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F : chronique d'un désastre inéluctable (290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2:12:0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ouple infernal : deux cents ans de francophobie et d'antiaméricanisme (291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4:12:5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obable équilibre (l') : géopolitique du désordre mondial (3563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tout aille bien ! (3563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smonderie : le caricaturiste des journaux du groupe Sudpress (356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0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é récent, futur présent : regards sur la politique belge et internationale 1975-1993 (3578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1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éologie du bâti (4139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:1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2024-04-29T02:25:03Z</dcterms:created>
  <dcterms:modified xsi:type="dcterms:W3CDTF">2024-04-29T02:25:03Z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