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038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tiquité romaine : moeurs et coutumes, organisation de la société (3278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2024-05-20T06:46:19Z</dcterms:created>
  <dcterms:modified xsi:type="dcterms:W3CDTF">2024-05-20T06:46:19Z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