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680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ci et maintenant : conversations avec Guy Claisse (199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professionnel (le) : une expression commune des trois réseaux d'enseignement pour une amélioration de l'enseignement professionnel. (35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2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mondial (le) (356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finale (3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2024-05-10T14:36:35Z</dcterms:created>
  <dcterms:modified xsi:type="dcterms:W3CDTF">2024-05-10T14:36:35Z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