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252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image" Target="../media/58775_ca_object_representations_media_1102_large2.jp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288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femmes pour l'avenir des femmes (ARC-C AFF ELE 0392)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orges Truffaut, mon père (1893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7 2012 at 2:08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(33498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3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hotos (33498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ublications officielles (3349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3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2024-05-03T04:02:09Z</dcterms:created>
  <dcterms:modified xsi:type="dcterms:W3CDTF">2024-05-03T04:02:09Z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