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598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r sozialismus und das schulwesen im neven Jugoslawien (933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2:08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2024-05-03T13:38:57Z</dcterms:created>
  <dcterms:modified xsi:type="dcterms:W3CDTF">2024-05-03T13:38:57Z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