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11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français : du "socialisme utopique" à la "démocratie industrielle" (327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2024-05-20T08:50:27Z</dcterms:created>
  <dcterms:modified xsi:type="dcterms:W3CDTF">2024-05-20T08:50:27Z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