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20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et diplomatique de Pierre-Paul Rubens (105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de Charles-Quint et d'Adrien VI (4233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4:03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2024-05-04T06:35:08Z</dcterms:created>
  <dcterms:modified xsi:type="dcterms:W3CDTF">2024-05-04T06:35:08Z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