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80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: la nouvelle constitution et ses lois d'exécution (205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2024-05-16T13:00:51Z</dcterms:created>
  <dcterms:modified xsi:type="dcterms:W3CDTF">2024-05-16T13:00:51Z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