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5078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fondamentaux de philosophie (2019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1:11: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2024-05-12T05:25:49Z</dcterms:created>
  <dcterms:modified xsi:type="dcterms:W3CDTF">2024-05-12T05:25:49Z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