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29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pargne sociale : à travers l'évolution de la banque d'épargne Codep et de ses prédécesseurs (32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0 at 2:02: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2024-06-27T18:36:11Z</dcterms:created>
  <dcterms:modified xsi:type="dcterms:W3CDTF">2024-06-27T18:36:11Z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