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0166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r Vogt. Tome premier (1192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2:12: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2024-06-21T20:05:42Z</dcterms:created>
  <dcterms:modified xsi:type="dcterms:W3CDTF">2024-06-21T20:05:42Z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