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12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riture inclusive : "hommes - femmes : toutes égales" (BIB 18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2024-06-26T06:56:44Z</dcterms:created>
  <dcterms:modified xsi:type="dcterms:W3CDTF">2024-06-26T06:56:44Z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